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60" r:id="rId5"/>
    <p:sldId id="261" r:id="rId6"/>
    <p:sldId id="284" r:id="rId7"/>
    <p:sldId id="278" r:id="rId8"/>
    <p:sldId id="285" r:id="rId9"/>
    <p:sldId id="286" r:id="rId10"/>
    <p:sldId id="289" r:id="rId11"/>
    <p:sldId id="287" r:id="rId12"/>
    <p:sldId id="280" r:id="rId13"/>
    <p:sldId id="282" r:id="rId14"/>
    <p:sldId id="277" r:id="rId15"/>
    <p:sldId id="276" r:id="rId16"/>
    <p:sldId id="291" r:id="rId17"/>
    <p:sldId id="275" r:id="rId18"/>
    <p:sldId id="290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7" d="100"/>
          <a:sy n="77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859A-4693-44B7-8C50-8054E171A742}" type="datetimeFigureOut">
              <a:rPr lang="ru-RU" smtClean="0"/>
              <a:t>15.04.2019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F9A-FAFC-41C0-BF61-B49D36733E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28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859A-4693-44B7-8C50-8054E171A742}" type="datetimeFigureOut">
              <a:rPr lang="ru-RU" smtClean="0"/>
              <a:t>15.04.2019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F9A-FAFC-41C0-BF61-B49D36733E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94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859A-4693-44B7-8C50-8054E171A742}" type="datetimeFigureOut">
              <a:rPr lang="ru-RU" smtClean="0"/>
              <a:t>15.04.2019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F9A-FAFC-41C0-BF61-B49D36733E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40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859A-4693-44B7-8C50-8054E171A742}" type="datetimeFigureOut">
              <a:rPr lang="ru-RU" smtClean="0"/>
              <a:t>15.04.2019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F9A-FAFC-41C0-BF61-B49D36733E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37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859A-4693-44B7-8C50-8054E171A742}" type="datetimeFigureOut">
              <a:rPr lang="ru-RU" smtClean="0"/>
              <a:t>15.04.2019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F9A-FAFC-41C0-BF61-B49D36733E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0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859A-4693-44B7-8C50-8054E171A742}" type="datetimeFigureOut">
              <a:rPr lang="ru-RU" smtClean="0"/>
              <a:t>15.04.2019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F9A-FAFC-41C0-BF61-B49D36733E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38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859A-4693-44B7-8C50-8054E171A742}" type="datetimeFigureOut">
              <a:rPr lang="ru-RU" smtClean="0"/>
              <a:t>15.04.2019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F9A-FAFC-41C0-BF61-B49D36733E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83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859A-4693-44B7-8C50-8054E171A742}" type="datetimeFigureOut">
              <a:rPr lang="ru-RU" smtClean="0"/>
              <a:t>15.04.2019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F9A-FAFC-41C0-BF61-B49D36733E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5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859A-4693-44B7-8C50-8054E171A742}" type="datetimeFigureOut">
              <a:rPr lang="ru-RU" smtClean="0"/>
              <a:t>15.04.2019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F9A-FAFC-41C0-BF61-B49D36733E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23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859A-4693-44B7-8C50-8054E171A742}" type="datetimeFigureOut">
              <a:rPr lang="ru-RU" smtClean="0"/>
              <a:t>15.04.2019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F9A-FAFC-41C0-BF61-B49D36733E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61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859A-4693-44B7-8C50-8054E171A742}" type="datetimeFigureOut">
              <a:rPr lang="ru-RU" smtClean="0"/>
              <a:t>15.04.2019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F9A-FAFC-41C0-BF61-B49D36733E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74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6859A-4693-44B7-8C50-8054E171A742}" type="datetimeFigureOut">
              <a:rPr lang="ru-RU" smtClean="0"/>
              <a:t>15.04.2019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C1F9A-FAFC-41C0-BF61-B49D36733E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56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880" y="156754"/>
            <a:ext cx="863454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общеобразовательного вида № 13 «Скворушка»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 </a:t>
            </a:r>
            <a:br>
              <a:rPr lang="ru-RU" sz="21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sz="21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56663" y="4075611"/>
            <a:ext cx="2717074" cy="85972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defTabSz="342900">
              <a:spcBef>
                <a:spcPct val="20000"/>
              </a:spcBef>
              <a:spcAft>
                <a:spcPts val="75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Башаева Наталия Анатольевна</a:t>
            </a:r>
          </a:p>
          <a:p>
            <a:pPr algn="ctr" defTabSz="342900">
              <a:spcBef>
                <a:spcPct val="20000"/>
              </a:spcBef>
              <a:spcAft>
                <a:spcPts val="75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квалификационной</a:t>
            </a:r>
            <a:r>
              <a:rPr lang="en-US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18411" y="6021977"/>
            <a:ext cx="173736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. Дмитров</a:t>
            </a:r>
          </a:p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</a:p>
        </p:txBody>
      </p:sp>
      <p:pic>
        <p:nvPicPr>
          <p:cNvPr id="6" name="Picture 8" descr="http://detsad-60.ru/sites/default/files/field/image/orig_f6cde2b6dd3471eb900df77d174379e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5"/>
          <a:stretch/>
        </p:blipFill>
        <p:spPr bwMode="auto">
          <a:xfrm>
            <a:off x="1611258" y="3064372"/>
            <a:ext cx="3323512" cy="2698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5393" y="1789611"/>
            <a:ext cx="7785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Камешки 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Марблс как нетрадиционный прием обучения детей»</a:t>
            </a:r>
          </a:p>
        </p:txBody>
      </p:sp>
    </p:spTree>
    <p:extLst>
      <p:ext uri="{BB962C8B-B14F-4D97-AF65-F5344CB8AC3E}">
        <p14:creationId xmlns:p14="http://schemas.microsoft.com/office/powerpoint/2010/main" val="21973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на листе бумаги по условиям.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2" y="2402223"/>
            <a:ext cx="4125299" cy="3093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29" y="2495005"/>
            <a:ext cx="4001589" cy="300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758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3" y="0"/>
            <a:ext cx="8410847" cy="54899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коробка, в которой может быть, к примеру большие камни, маленькие камешки, гладкие и шершавые камни — отыскивать ручками нужные вам камешки;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Тактильный мешочек с различными предметами, среди которых необходимо найти камешки на ощупь;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7"/>
          <a:stretch/>
        </p:blipFill>
        <p:spPr>
          <a:xfrm>
            <a:off x="5023893" y="2905267"/>
            <a:ext cx="2996701" cy="3743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6825"/>
          <a:stretch/>
        </p:blipFill>
        <p:spPr>
          <a:xfrm>
            <a:off x="427808" y="3326129"/>
            <a:ext cx="4275931" cy="2930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0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47" y="261257"/>
            <a:ext cx="9089054" cy="4348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камешков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Марблс при изучении лексических тем.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Закрепление знаний по изучаемой теме и их классификация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" y="1601730"/>
            <a:ext cx="2283304" cy="3044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75" y="3856233"/>
            <a:ext cx="2163152" cy="2884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42" y="1601730"/>
            <a:ext cx="2139527" cy="2852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s://nataliabashaewaru-dmdou13.edumsko.ru/uploads/39700/39634/section/959587/IMG_20190321_1012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74" y="1678475"/>
            <a:ext cx="2325675" cy="3100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47" y="3637794"/>
            <a:ext cx="2253425" cy="3004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251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11" y="261257"/>
            <a:ext cx="8399419" cy="2731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«Заполни картинку камешками»​ 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Предлагается картинка  для заполнения камешками​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0"/>
          <a:stretch/>
        </p:blipFill>
        <p:spPr>
          <a:xfrm>
            <a:off x="1200840" y="1745437"/>
            <a:ext cx="2575095" cy="367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2" b="13414"/>
          <a:stretch/>
        </p:blipFill>
        <p:spPr>
          <a:xfrm>
            <a:off x="5003845" y="1627142"/>
            <a:ext cx="2585675" cy="3793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673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209006"/>
            <a:ext cx="8254093" cy="5280967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Крестики - нолики</a:t>
            </a:r>
            <a:r>
              <a:rPr lang="en-US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buFontTx/>
              <a:buNone/>
            </a:pPr>
            <a:r>
              <a:rPr lang="ru-RU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Развивать у детей мелкую моторику, логическое мышление, память, внимание, ориентировку в пространстве.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38" y="2317025"/>
            <a:ext cx="4730929" cy="3548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664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30" y="378823"/>
            <a:ext cx="4219304" cy="2377440"/>
          </a:xfrm>
        </p:spPr>
        <p:txBody>
          <a:bodyPr>
            <a:noAutofit/>
          </a:bodyPr>
          <a:lstStyle/>
          <a:p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работе с детьми камешков Марлс развивает фантазию и творчество детей</a:t>
            </a:r>
          </a:p>
        </p:txBody>
      </p:sp>
      <p:pic>
        <p:nvPicPr>
          <p:cNvPr id="1026" name="Picture 2" descr="https://nataliabashaewaru-dmdou13.edumsko.ru/uploads/39700/39634/section/959587/IMG-20190219-WA0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80" y="426175"/>
            <a:ext cx="3555275" cy="2666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nataliabashaewaru-dmdou13.edumsko.ru/uploads/39700/39634/section/959587/IMG-20190409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34" y="3092631"/>
            <a:ext cx="4184471" cy="313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2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794" y="2977697"/>
            <a:ext cx="4349931" cy="326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5" y="326570"/>
            <a:ext cx="2908120" cy="3877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709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194" y="326571"/>
            <a:ext cx="5512051" cy="1643915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коробка с  камешками Марблс – является хорошим релаксатором, настраивает на интересную увлекательную игру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672546" y="600793"/>
            <a:ext cx="3331029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Говорим и отдыхаем,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Камешки перебираем,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- разные: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Голубые, красные,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Желтые, зеленые,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Легкие, тяжелые.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пять,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камешки считать,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камешки считать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цвета запоминать.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Громко четко говорим,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Говорим и не спешим,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камешки в руках сжимаем,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пяти с тобой считаем.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пять,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Повторяй за мной опять.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t="24761" r="8221" b="10318"/>
          <a:stretch/>
        </p:blipFill>
        <p:spPr>
          <a:xfrm rot="16200000">
            <a:off x="1308870" y="1701109"/>
            <a:ext cx="2718085" cy="3549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032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5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5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5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5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5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5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5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5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5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5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5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5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5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5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5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5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5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5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5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5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5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5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5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5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53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53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53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cs5.livemaster.ru/storage/4c/a2/c293d8f5cd50e992f1ed790e6a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1699693"/>
            <a:ext cx="4859384" cy="2551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6572" y="587829"/>
            <a:ext cx="841248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Марблс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полюбились дизайнерам, и они охотно используют их в качестве оформительского материала. 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fairy-hobby.ru/wp-content/uploads/2017/06/922815679c90d26e76d7d50c9a0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47" y="3518264"/>
            <a:ext cx="3847736" cy="2885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0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myslide.ru/documents_3/4d85fe49662f09bd5f5ce35a025c566f/img3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t="9079" r="8497" b="1161"/>
          <a:stretch/>
        </p:blipFill>
        <p:spPr bwMode="auto">
          <a:xfrm>
            <a:off x="2508069" y="2307227"/>
            <a:ext cx="3634740" cy="2929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2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6891" y="1358538"/>
            <a:ext cx="5878286" cy="1672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жизнь ребенка — игра. И потому процесс обучения ребенка не может проходить без нее. Тактильные ощущения, мелкая моторика, мыслительные операции развиваются в детской игре. 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46811" y="352697"/>
            <a:ext cx="6423661" cy="782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185" algn="ctr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«Ум ребенка находится на кончиках его пальцев»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185" algn="r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А. Сухомлинский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1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akvarel-72.ucoz.ru/_nw/8/69043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566" y="3855867"/>
            <a:ext cx="2683906" cy="2012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https://nataliabashaewaru-dmdou13.edumsko.ru/uploads/39700/39634/section/959587/IMG-20190219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6" y="1135219"/>
            <a:ext cx="2683906" cy="2012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483326" y="3855867"/>
            <a:ext cx="47810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камешков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«Марблс» — это один из нетрадиционных приемов обучения, интересный для детей. Это универсальное пособие представляет собой готовые наборы стеклянных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камешков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разного цвета и различные задания с ними. </a:t>
            </a:r>
          </a:p>
        </p:txBody>
      </p:sp>
    </p:spTree>
    <p:extLst>
      <p:ext uri="{BB962C8B-B14F-4D97-AF65-F5344CB8AC3E}">
        <p14:creationId xmlns:p14="http://schemas.microsoft.com/office/powerpoint/2010/main" val="51477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9223" y="744583"/>
            <a:ext cx="5179423" cy="50504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Марблс ведет свою историю от времен нашего пещерного предка, когда маленькие неандертальцы играли в свободное время мелкой галькой или шариками из глины. Изделия в виде шариков были обнаружены в различных археологических зонах всего мира.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Марблс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делались из кремня, камня и обожженной глины. Шарики из глины, предназначенные для игры, были найдены в пирамидах Египта и на местах древних городов Ацтеков.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Веками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Марблс изготавливались из натурального материала. Приблизительно двести лет назад западный мир впервые познакомился с китайскими керамическими шариками. О появлении в обиходе фарфоровых шариков рассказывается в самой первой книге о Марблс, изданной в 1815 году в Англии. 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5" descr="56dd26aa7b630_bezymyanny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4" y="3478803"/>
            <a:ext cx="2947988" cy="1674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 descr="http://analogindex.ru/image/221636/1024x1024/-umerskie-ary-konverty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4" y="1110683"/>
            <a:ext cx="2874509" cy="1807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200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3" y="235131"/>
            <a:ext cx="8447315" cy="636161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07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 algn="ctr">
              <a:buNone/>
            </a:pPr>
            <a:r>
              <a:rPr lang="ru-RU" sz="67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Марблс способствует решению целого ряда задач:</a:t>
            </a:r>
          </a:p>
          <a:p>
            <a:r>
              <a:rPr lang="ru-RU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сенсорику, обследовательские действия; </a:t>
            </a:r>
          </a:p>
          <a:p>
            <a:r>
              <a:rPr lang="ru-RU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расширяют представления об окружающей действительности и словарный запас;</a:t>
            </a:r>
          </a:p>
          <a:p>
            <a:r>
              <a:rPr lang="ru-RU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формируют готовность к обучению грамоте (упражнение в звукобуквенном разборе слова, закрепление правильного образа буквы)</a:t>
            </a:r>
          </a:p>
          <a:p>
            <a:r>
              <a:rPr lang="ru-RU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закреплению понятий величины, формы, цвета, количества; </a:t>
            </a:r>
          </a:p>
          <a:p>
            <a:r>
              <a:rPr lang="ru-RU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умения сравнивать, классифицировать, группировать, чередовать по признаку, анализировать; </a:t>
            </a:r>
          </a:p>
          <a:p>
            <a:r>
              <a:rPr lang="ru-RU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навыки порядкового и количественного счета;</a:t>
            </a:r>
          </a:p>
          <a:p>
            <a:r>
              <a:rPr lang="ru-RU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развитию ориентировки в пространстве, на листе бумаги;</a:t>
            </a:r>
          </a:p>
          <a:p>
            <a:r>
              <a:rPr lang="ru-RU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развивают чувство ритма, цвета, композиции; </a:t>
            </a:r>
          </a:p>
          <a:p>
            <a:r>
              <a:rPr lang="ru-RU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мелкую моторику рук, точность и продуктивность движений; </a:t>
            </a:r>
          </a:p>
          <a:p>
            <a:r>
              <a:rPr lang="ru-RU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развитию воображения и творчества; </a:t>
            </a:r>
          </a:p>
          <a:p>
            <a:r>
              <a:rPr lang="ru-RU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развитию самостоятельности и инициативности ребенка.</a:t>
            </a:r>
          </a:p>
          <a:p>
            <a:pPr marL="0" indent="0">
              <a:buNone/>
            </a:pPr>
            <a:endParaRPr lang="ru-RU" sz="5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5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06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</a:t>
            </a:r>
          </a:p>
          <a:p>
            <a:pPr marL="0" indent="0" algn="ctr">
              <a:buNone/>
            </a:pPr>
            <a:r>
              <a:rPr lang="ru-RU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камешками Марблс</a:t>
            </a:r>
            <a:endParaRPr lang="ru-RU" sz="405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5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30630"/>
            <a:ext cx="8254094" cy="535934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развития элементарных математических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например, разложить камни по размеру от маленького к большому; или предложить составить более сложные  ряды: выложить два одинаковых по цвету маленьких камешка  и один большой камешек.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54" y="3149655"/>
            <a:ext cx="2634301" cy="3512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5" y="3231651"/>
            <a:ext cx="2487846" cy="331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942" y="3136831"/>
            <a:ext cx="2589972" cy="3453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38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446" y="248194"/>
            <a:ext cx="8620668" cy="2648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фигуры, цифры: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 можете нарисовать на листке контур фигуры, а ребенок будет повторять контур камешками. Дети постарше могут отгадывать фигуру по точкам: например, выложив три камешка, ребенок должен догадаться, что это треугольник. Из камней можно выкладывать геометрические фигуры, предметы и ряды от большого к меньшему и наоборот. </a:t>
            </a:r>
            <a:endParaRPr lang="ru-RU" dirty="0"/>
          </a:p>
        </p:txBody>
      </p:sp>
      <p:pic>
        <p:nvPicPr>
          <p:cNvPr id="1026" name="Picture 2" descr="https://nataliabashaewaru-dmdou13.edumsko.ru/uploads/39700/39634/section/959587/IMG_20190321_1000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r="23459"/>
          <a:stretch/>
        </p:blipFill>
        <p:spPr bwMode="auto">
          <a:xfrm>
            <a:off x="0" y="2930294"/>
            <a:ext cx="2351109" cy="3535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ataliabashaewaru-dmdou13.edumsko.ru/uploads/39700/39634/section/959587/IMG_20190321_100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4"/>
          <a:stretch/>
        </p:blipFill>
        <p:spPr bwMode="auto">
          <a:xfrm>
            <a:off x="2202106" y="3031938"/>
            <a:ext cx="2473075" cy="3468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nataliabashaewaru-dmdou13.edumsko.ru/uploads/39700/39634/section/959587/IMG_20190321_0959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9"/>
          <a:stretch/>
        </p:blipFill>
        <p:spPr bwMode="auto">
          <a:xfrm>
            <a:off x="4573989" y="2976357"/>
            <a:ext cx="2298931" cy="3535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nataliabashaewaru-dmdou13.edumsko.ru/uploads/39700/39634/section/959587/IMG_20190321_1000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704" y="3050415"/>
            <a:ext cx="2368096" cy="3461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5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1" y="130630"/>
            <a:ext cx="8110402" cy="5686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цифры в прямом и обрат­ном порядке, назвать предыдущее и последующее число.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Посчитать камешки используя порядковый и количественный счет.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Составление, выкладывание и решение математических «примеров»;        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Сортировка по заданному признаку;</a:t>
            </a: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525" y="3076122"/>
            <a:ext cx="2669857" cy="3559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20" y="2973647"/>
            <a:ext cx="2746712" cy="366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721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4503"/>
            <a:ext cx="8515351" cy="538547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Соотнесение камешков и групп предметов, цифр;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«Слепое» выкладывание и поиск предметов среди камешков Марблс;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Спонтанное выкладывание (высыпание) камешков с дальнейшим осознанием образов;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Диктовка цветом и размером;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2214" r="18048" b="-2214"/>
          <a:stretch/>
        </p:blipFill>
        <p:spPr>
          <a:xfrm>
            <a:off x="3857625" y="3057560"/>
            <a:ext cx="3150886" cy="3224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9" y="3057560"/>
            <a:ext cx="2340879" cy="3121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46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540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Ориентировка на листе бумаги по условиям. 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в работе с детьми камешков Марлс развивает фантазию и творчество детей</vt:lpstr>
      <vt:lpstr>Презентация PowerPoint</vt:lpstr>
      <vt:lpstr>Сенсорная коробка с  камешками Марблс – является хорошим релаксатором, настраивает на интересную увлекательную игру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башаева</dc:creator>
  <cp:lastModifiedBy>Галина Васильевна</cp:lastModifiedBy>
  <cp:revision>39</cp:revision>
  <dcterms:created xsi:type="dcterms:W3CDTF">2019-04-06T19:20:13Z</dcterms:created>
  <dcterms:modified xsi:type="dcterms:W3CDTF">2019-04-15T10:39:14Z</dcterms:modified>
</cp:coreProperties>
</file>