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D940-D73C-4A57-B593-76F72C7E5264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6A33-4E07-4310-AF2E-4D969694D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4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D940-D73C-4A57-B593-76F72C7E5264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6A33-4E07-4310-AF2E-4D969694D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55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D940-D73C-4A57-B593-76F72C7E5264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6A33-4E07-4310-AF2E-4D969694D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34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D940-D73C-4A57-B593-76F72C7E5264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6A33-4E07-4310-AF2E-4D969694D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06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D940-D73C-4A57-B593-76F72C7E5264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6A33-4E07-4310-AF2E-4D969694D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50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D940-D73C-4A57-B593-76F72C7E5264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6A33-4E07-4310-AF2E-4D969694D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D940-D73C-4A57-B593-76F72C7E5264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6A33-4E07-4310-AF2E-4D969694D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90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D940-D73C-4A57-B593-76F72C7E5264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6A33-4E07-4310-AF2E-4D969694D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54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D940-D73C-4A57-B593-76F72C7E5264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6A33-4E07-4310-AF2E-4D969694D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95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D940-D73C-4A57-B593-76F72C7E5264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6A33-4E07-4310-AF2E-4D969694D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30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D940-D73C-4A57-B593-76F72C7E5264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6A33-4E07-4310-AF2E-4D969694D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85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8D940-D73C-4A57-B593-76F72C7E5264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D6A33-4E07-4310-AF2E-4D969694D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65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908720"/>
            <a:ext cx="4608512" cy="432048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Приглашаем к участию в конкурсах</a:t>
            </a:r>
            <a:endParaRPr lang="ru-RU" sz="7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library\Desktop\konkurs_moja_domashnjaja_bibliote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3946525" cy="578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8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Monotype Corsiva" pitchFamily="66" charset="0"/>
              </a:rPr>
              <a:t>Спасибо, за внимание!</a:t>
            </a:r>
            <a:endParaRPr lang="ru-RU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library\Desktop\я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264696" cy="544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ibrary\Desktop\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"/>
            <a:ext cx="8712968" cy="14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00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library\Desktop\д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5" y="1484784"/>
            <a:ext cx="769330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library\Desktop\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"/>
            <a:ext cx="8712968" cy="14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35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library\Desktop\о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3"/>
            <a:ext cx="6552728" cy="527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library\Desktop\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"/>
            <a:ext cx="8712968" cy="14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20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library\Desktop\г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4" y="1628800"/>
            <a:ext cx="807630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library\Desktop\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"/>
            <a:ext cx="8712968" cy="14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08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library\Desktop\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"/>
            <a:ext cx="8712968" cy="14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ibrary\Desktop\к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484784"/>
            <a:ext cx="6463329" cy="523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94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library\Desktop\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"/>
            <a:ext cx="8712968" cy="14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library\Desktop\э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675813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78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library\Desktop\ю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ibrary\Desktop\о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4" y="1844824"/>
            <a:ext cx="3039146" cy="454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library\Desktop\Конк. проф.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386" y="1844824"/>
            <a:ext cx="575498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20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library\Desktop\могдб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394697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ibrary\Desktop\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663" y="1844824"/>
            <a:ext cx="3411311" cy="456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ibrary\Desktop\ю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568952" cy="160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64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10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Приглашаем к участию в конкурсах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Спасибо,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Приглашаем к участию в конкурсах</dc:title>
  <dc:creator>library</dc:creator>
  <cp:lastModifiedBy>library</cp:lastModifiedBy>
  <cp:revision>6</cp:revision>
  <dcterms:created xsi:type="dcterms:W3CDTF">2017-09-27T10:59:35Z</dcterms:created>
  <dcterms:modified xsi:type="dcterms:W3CDTF">2017-09-27T11:55:04Z</dcterms:modified>
</cp:coreProperties>
</file>