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9" r:id="rId3"/>
    <p:sldId id="270" r:id="rId4"/>
    <p:sldId id="271" r:id="rId5"/>
    <p:sldId id="272" r:id="rId6"/>
    <p:sldId id="273" r:id="rId7"/>
    <p:sldId id="274" r:id="rId8"/>
    <p:sldId id="279" r:id="rId9"/>
    <p:sldId id="285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3C30A-0801-4BF0-B2F6-A223F46E9B5D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00B64-F73F-4004-8E54-8559AD79F4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0B64-F73F-4004-8E54-8559AD79F4F0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3C50-B385-495B-9FA6-5F278D347A7C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F04AAA-6154-4F7E-81C3-565179550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3C50-B385-495B-9FA6-5F278D347A7C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4AAA-6154-4F7E-81C3-565179550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3C50-B385-495B-9FA6-5F278D347A7C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4AAA-6154-4F7E-81C3-565179550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3C50-B385-495B-9FA6-5F278D347A7C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F04AAA-6154-4F7E-81C3-565179550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3C50-B385-495B-9FA6-5F278D347A7C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4AAA-6154-4F7E-81C3-565179550E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3C50-B385-495B-9FA6-5F278D347A7C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4AAA-6154-4F7E-81C3-565179550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3C50-B385-495B-9FA6-5F278D347A7C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BF04AAA-6154-4F7E-81C3-565179550E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3C50-B385-495B-9FA6-5F278D347A7C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4AAA-6154-4F7E-81C3-565179550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3C50-B385-495B-9FA6-5F278D347A7C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4AAA-6154-4F7E-81C3-565179550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3C50-B385-495B-9FA6-5F278D347A7C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4AAA-6154-4F7E-81C3-565179550E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3C50-B385-495B-9FA6-5F278D347A7C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4AAA-6154-4F7E-81C3-565179550E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A03C50-B385-495B-9FA6-5F278D347A7C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F04AAA-6154-4F7E-81C3-565179550E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file:///C:\Users\&#1054;&#1083;&#1100;&#1075;&#1072;%20&#1040;&#1085;&#1072;&#1090;&#1086;&#1083;&#1100;&#1077;&#1074;&#1085;&#1072;\Documents\&#1058;&#1077;&#1072;&#1090;&#1088;&#1072;&#1083;&#1100;&#1085;&#1072;&#1103;%20&#1082;&#1091;&#1082;&#1083;&#1072;\IMG_biv%5b1%5d.jpg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ranamasterov.ru/node/1738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ubscribe.ru/group/mir-iskusstva-tvorchestva-i-krasotyi/148275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 Анатольевна\Pictures\12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188640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Театральная кукла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G_biv[1].jpg" descr="C:\Users\Ольга Анатольевна\Documents\Театральная кукла\IMG_biv[1].jp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0" y="1916832"/>
            <a:ext cx="6311227" cy="4558770"/>
          </a:xfrm>
          <a:prstGeom prst="rect">
            <a:avLst/>
          </a:prstGeom>
        </p:spPr>
      </p:pic>
      <p:pic>
        <p:nvPicPr>
          <p:cNvPr id="9" name="Рисунок 8" descr="P10205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425754"/>
            <a:ext cx="2448272" cy="3868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6216" y="544522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МОУ Дмитровкая  СОШ № 1 им.  В. И. Кузнецова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  изобразительного искусства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Теслова О. 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 Анатольевна\Pictures\phoca_thumb_m_1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521632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83671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861048"/>
            <a:ext cx="777686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3"/>
              </a:rPr>
              <a:t>http://stranamasterov.ru/node/17380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http://subscribe.ru/group/mir-iskusstva-tvorchestva-i-krasotyi/1482754/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19168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«Декоративные  куклы»  Ольга Зайцева,  ООО  «Астрель -  СПб», 2009 г.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335699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Интернет  ресурсы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 Анатольевна\Pictures\phoca_thumb_m_1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1632" cy="6858000"/>
          </a:xfrm>
          <a:prstGeom prst="rect">
            <a:avLst/>
          </a:prstGeom>
          <a:noFill/>
        </p:spPr>
      </p:pic>
      <p:pic>
        <p:nvPicPr>
          <p:cNvPr id="3" name="Рисунок 2" descr="P10108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3456384" cy="2592288"/>
          </a:xfrm>
          <a:prstGeom prst="rect">
            <a:avLst/>
          </a:prstGeom>
        </p:spPr>
      </p:pic>
      <p:pic>
        <p:nvPicPr>
          <p:cNvPr id="4" name="Рисунок 3" descr="P10108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16632"/>
            <a:ext cx="3798560" cy="2526105"/>
          </a:xfrm>
          <a:prstGeom prst="rect">
            <a:avLst/>
          </a:prstGeom>
        </p:spPr>
      </p:pic>
      <p:pic>
        <p:nvPicPr>
          <p:cNvPr id="5" name="Рисунок 4" descr="P10108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911686"/>
            <a:ext cx="5976664" cy="3946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5896" y="33265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Глиняные основы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1124744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Оклеивание  кусочками  газеты. Клей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ПВА  развести с водой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3284984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ru-RU" b="1" dirty="0" smtClean="0"/>
              <a:t>Последний слой – бумага более плотная. ( должна выдержать шлифовку)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 Анатольевна\Pictures\phoca_thumb_m_1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516" y="0"/>
            <a:ext cx="9521632" cy="6858000"/>
          </a:xfrm>
          <a:prstGeom prst="rect">
            <a:avLst/>
          </a:prstGeom>
          <a:noFill/>
        </p:spPr>
      </p:pic>
      <p:pic>
        <p:nvPicPr>
          <p:cNvPr id="3" name="Рисунок 2" descr="P10108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888432" cy="5184576"/>
          </a:xfrm>
          <a:prstGeom prst="rect">
            <a:avLst/>
          </a:prstGeom>
        </p:spPr>
      </p:pic>
      <p:pic>
        <p:nvPicPr>
          <p:cNvPr id="5" name="Рисунок 4" descr="P10108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780928"/>
            <a:ext cx="2949792" cy="3933056"/>
          </a:xfrm>
          <a:prstGeom prst="rect">
            <a:avLst/>
          </a:prstGeom>
        </p:spPr>
      </p:pic>
      <p:pic>
        <p:nvPicPr>
          <p:cNvPr id="6" name="Рисунок 5" descr="P10108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260648"/>
            <a:ext cx="3168352" cy="42244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 Анатольевна\Pictures\phoca_thumb_m_1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1632" cy="6858000"/>
          </a:xfrm>
          <a:prstGeom prst="rect">
            <a:avLst/>
          </a:prstGeom>
          <a:noFill/>
        </p:spPr>
      </p:pic>
      <p:pic>
        <p:nvPicPr>
          <p:cNvPr id="4" name="Рисунок 3" descr="P10108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924944"/>
            <a:ext cx="3024336" cy="4032448"/>
          </a:xfrm>
          <a:prstGeom prst="rect">
            <a:avLst/>
          </a:prstGeom>
        </p:spPr>
      </p:pic>
      <p:pic>
        <p:nvPicPr>
          <p:cNvPr id="5" name="Рисунок 4" descr="P10108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204864"/>
            <a:ext cx="3401870" cy="4535827"/>
          </a:xfrm>
          <a:prstGeom prst="rect">
            <a:avLst/>
          </a:prstGeom>
        </p:spPr>
      </p:pic>
      <p:pic>
        <p:nvPicPr>
          <p:cNvPr id="6" name="Рисунок 5" descr="P10108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8640"/>
            <a:ext cx="3078342" cy="41044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7864" y="548680"/>
            <a:ext cx="5796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Грунтуем, расписываем лица кукол.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Покрываем прозрачным лаком.  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 Анатольевна\Pictures\phoca_thumb_m_1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516" y="0"/>
            <a:ext cx="9521632" cy="6858000"/>
          </a:xfrm>
          <a:prstGeom prst="rect">
            <a:avLst/>
          </a:prstGeom>
          <a:noFill/>
        </p:spPr>
      </p:pic>
      <p:pic>
        <p:nvPicPr>
          <p:cNvPr id="3" name="Рисунок 2" descr="P1020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3960440" cy="2884814"/>
          </a:xfrm>
          <a:prstGeom prst="rect">
            <a:avLst/>
          </a:prstGeom>
        </p:spPr>
      </p:pic>
      <p:pic>
        <p:nvPicPr>
          <p:cNvPr id="4" name="Рисунок 3" descr="P10205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0"/>
            <a:ext cx="4283968" cy="5400945"/>
          </a:xfrm>
          <a:prstGeom prst="rect">
            <a:avLst/>
          </a:prstGeom>
        </p:spPr>
      </p:pic>
      <p:pic>
        <p:nvPicPr>
          <p:cNvPr id="5" name="Рисунок 4" descr="P10205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3356992"/>
            <a:ext cx="4427984" cy="33209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 Анатольевна\Pictures\phoca_thumb_m_1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516" y="0"/>
            <a:ext cx="9521632" cy="6858000"/>
          </a:xfrm>
          <a:prstGeom prst="rect">
            <a:avLst/>
          </a:prstGeom>
          <a:noFill/>
        </p:spPr>
      </p:pic>
      <p:pic>
        <p:nvPicPr>
          <p:cNvPr id="3" name="Рисунок 2" descr="P1020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320480" cy="3240360"/>
          </a:xfrm>
          <a:prstGeom prst="rect">
            <a:avLst/>
          </a:prstGeom>
        </p:spPr>
      </p:pic>
      <p:pic>
        <p:nvPicPr>
          <p:cNvPr id="5" name="Рисунок 4" descr="P10205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5884" y="548680"/>
            <a:ext cx="4268116" cy="3034109"/>
          </a:xfrm>
          <a:prstGeom prst="rect">
            <a:avLst/>
          </a:prstGeom>
        </p:spPr>
      </p:pic>
      <p:pic>
        <p:nvPicPr>
          <p:cNvPr id="6" name="Рисунок 5" descr="P10205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3933056"/>
            <a:ext cx="4211960" cy="27950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 Анатольевна\Pictures\phoca_thumb_m_1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516" y="0"/>
            <a:ext cx="9521632" cy="6858000"/>
          </a:xfrm>
          <a:prstGeom prst="rect">
            <a:avLst/>
          </a:prstGeom>
          <a:noFill/>
        </p:spPr>
      </p:pic>
      <p:pic>
        <p:nvPicPr>
          <p:cNvPr id="5" name="Рисунок 4" descr="P1020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0"/>
            <a:ext cx="3840596" cy="6692784"/>
          </a:xfrm>
          <a:prstGeom prst="rect">
            <a:avLst/>
          </a:prstGeom>
        </p:spPr>
      </p:pic>
      <p:pic>
        <p:nvPicPr>
          <p:cNvPr id="6" name="Рисунок 5" descr="P10205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32656"/>
            <a:ext cx="3032937" cy="3501008"/>
          </a:xfrm>
          <a:prstGeom prst="rect">
            <a:avLst/>
          </a:prstGeom>
        </p:spPr>
      </p:pic>
      <p:pic>
        <p:nvPicPr>
          <p:cNvPr id="7" name="Рисунок 6" descr="P10205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005064"/>
            <a:ext cx="3765004" cy="23516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 Анатольевна\Pictures\phoca_thumb_m_1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516" y="0"/>
            <a:ext cx="9521632" cy="6858000"/>
          </a:xfrm>
          <a:prstGeom prst="rect">
            <a:avLst/>
          </a:prstGeom>
          <a:noFill/>
        </p:spPr>
      </p:pic>
      <p:pic>
        <p:nvPicPr>
          <p:cNvPr id="5" name="Рисунок 4" descr="P10205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76672"/>
            <a:ext cx="4384358" cy="5845811"/>
          </a:xfrm>
          <a:prstGeom prst="rect">
            <a:avLst/>
          </a:prstGeom>
        </p:spPr>
      </p:pic>
      <p:pic>
        <p:nvPicPr>
          <p:cNvPr id="6" name="Рисунок 5" descr="P10205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60648"/>
            <a:ext cx="3190664" cy="63813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 Анатольевна\Pictures\phoca_thumb_m_1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516" y="0"/>
            <a:ext cx="9521632" cy="6858000"/>
          </a:xfrm>
          <a:prstGeom prst="rect">
            <a:avLst/>
          </a:prstGeom>
          <a:noFill/>
        </p:spPr>
      </p:pic>
      <p:pic>
        <p:nvPicPr>
          <p:cNvPr id="3" name="Рисунок 2" descr="7107540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221088"/>
            <a:ext cx="1864360" cy="2489200"/>
          </a:xfrm>
          <a:prstGeom prst="rect">
            <a:avLst/>
          </a:prstGeom>
        </p:spPr>
      </p:pic>
      <p:pic>
        <p:nvPicPr>
          <p:cNvPr id="4" name="Рисунок 3" descr="img1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632"/>
            <a:ext cx="3477768" cy="4511040"/>
          </a:xfrm>
          <a:prstGeom prst="rect">
            <a:avLst/>
          </a:prstGeom>
        </p:spPr>
      </p:pic>
      <p:pic>
        <p:nvPicPr>
          <p:cNvPr id="5" name="Рисунок 4" descr="art-kukla-0021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88640"/>
            <a:ext cx="3746576" cy="61926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210</TotalTime>
  <Words>91</Words>
  <Application>Microsoft Office PowerPoint</Application>
  <PresentationFormat>Экран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DMSCH01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Анатольевна</dc:creator>
  <cp:lastModifiedBy>Ольга Анатольевна</cp:lastModifiedBy>
  <cp:revision>26</cp:revision>
  <dcterms:created xsi:type="dcterms:W3CDTF">2013-10-17T20:42:04Z</dcterms:created>
  <dcterms:modified xsi:type="dcterms:W3CDTF">2015-02-04T21:06:20Z</dcterms:modified>
</cp:coreProperties>
</file>