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57" r:id="rId4"/>
    <p:sldId id="26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70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871AE28-9DA9-47D2-B46C-42129825250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2FFF7FE-789F-4E73-9952-37FFD5D18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AE28-9DA9-47D2-B46C-42129825250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F7FE-789F-4E73-9952-37FFD5D18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AE28-9DA9-47D2-B46C-42129825250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F7FE-789F-4E73-9952-37FFD5D18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AE28-9DA9-47D2-B46C-42129825250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F7FE-789F-4E73-9952-37FFD5D18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AE28-9DA9-47D2-B46C-42129825250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F7FE-789F-4E73-9952-37FFD5D18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AE28-9DA9-47D2-B46C-42129825250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F7FE-789F-4E73-9952-37FFD5D18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AE28-9DA9-47D2-B46C-42129825250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F7FE-789F-4E73-9952-37FFD5D18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AE28-9DA9-47D2-B46C-42129825250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F7FE-789F-4E73-9952-37FFD5D18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AE28-9DA9-47D2-B46C-42129825250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F7FE-789F-4E73-9952-37FFD5D18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871AE28-9DA9-47D2-B46C-42129825250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2FFF7FE-789F-4E73-9952-37FFD5D18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871AE28-9DA9-47D2-B46C-42129825250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2FFF7FE-789F-4E73-9952-37FFD5D18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871AE28-9DA9-47D2-B46C-42129825250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2FFF7FE-789F-4E73-9952-37FFD5D18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556793"/>
            <a:ext cx="5723468" cy="800637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2357430"/>
            <a:ext cx="5712179" cy="290319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Изображение головы котенка в технике «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</a:rPr>
              <a:t>ватопись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pPr algn="r"/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Андреева Татьяна Борисовна,</a:t>
            </a:r>
          </a:p>
          <a:p>
            <a:pPr algn="r"/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Яхромская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сош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№3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350899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Выкладываем ушки, учитывая направление шерсти   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51720" y="2276872"/>
            <a:ext cx="4874897" cy="3552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77646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Скручиваем тонкие жгутики и делаем усики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907704" y="2067241"/>
            <a:ext cx="5028487" cy="362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61969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9925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Короткими волокнами выкладываем контур туловища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23728" y="2270238"/>
            <a:ext cx="5184576" cy="355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35794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7527" y="980728"/>
            <a:ext cx="3341952" cy="540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60000">
            <a:off x="4610738" y="1369328"/>
            <a:ext cx="3310119" cy="4282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5170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196753"/>
            <a:ext cx="7175351" cy="1584175"/>
          </a:xfrm>
        </p:spPr>
        <p:txBody>
          <a:bodyPr/>
          <a:lstStyle/>
          <a:p>
            <a:pPr algn="ctr"/>
            <a:r>
              <a:rPr lang="ru-RU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Ватопись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8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8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2924944"/>
            <a:ext cx="5712179" cy="21602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это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создание картин,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путем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притирания руками тополиного пуха или тонко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разделенной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ваты на бархатную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бумагу, темного цвета.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70303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9632" y="1940705"/>
            <a:ext cx="4252582" cy="2830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63" y="4003065"/>
            <a:ext cx="1440160" cy="1555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023520" y="2115793"/>
            <a:ext cx="1992497" cy="2479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680012" y="4149080"/>
            <a:ext cx="2232248" cy="16170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23317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Последовательность исполнения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3312368" cy="2488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2708920"/>
            <a:ext cx="2664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Выбираем  картинку для копирования рисунка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556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052737"/>
            <a:ext cx="6965245" cy="79208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Рисуем контур изображения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мелом или белым карандашом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619672" y="2060848"/>
            <a:ext cx="4896544" cy="3306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39"/>
            <a:ext cx="2620963" cy="2005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16299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Начинаем работу с изображения глаз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55776" y="2310795"/>
            <a:ext cx="4073237" cy="2812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860032" y="3429000"/>
            <a:ext cx="3067801" cy="2039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53" y="3251757"/>
            <a:ext cx="1840284" cy="221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81509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Поставим блики в зрачках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115616" y="1988840"/>
            <a:ext cx="5089732" cy="3384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932040" y="2636951"/>
            <a:ext cx="317329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650631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124744"/>
            <a:ext cx="6965245" cy="89532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Выкладываем носик и область вокруг глаз по направлению роста волос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12760"/>
            <a:ext cx="453650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7792"/>
          <a:stretch/>
        </p:blipFill>
        <p:spPr bwMode="auto">
          <a:xfrm>
            <a:off x="5112327" y="2780928"/>
            <a:ext cx="3075710" cy="2304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74268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6965245" cy="986461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Самые светлые участки выделяем плотными слоями ваты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115616" y="2708920"/>
            <a:ext cx="3960440" cy="2713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788024" y="2403972"/>
            <a:ext cx="3232829" cy="3249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16270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179</TotalTime>
  <Words>95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Мастер-класс </vt:lpstr>
      <vt:lpstr>Ватопись - </vt:lpstr>
      <vt:lpstr>Материалы</vt:lpstr>
      <vt:lpstr>Последовательность исполнения</vt:lpstr>
      <vt:lpstr>Рисуем контур изображения мелом или белым карандашом</vt:lpstr>
      <vt:lpstr>Начинаем работу с изображения глаз</vt:lpstr>
      <vt:lpstr>Поставим блики в зрачках</vt:lpstr>
      <vt:lpstr>Выкладываем носик и область вокруг глаз по направлению роста волос</vt:lpstr>
      <vt:lpstr>Самые светлые участки выделяем плотными слоями ваты</vt:lpstr>
      <vt:lpstr>Выкладываем ушки, учитывая направление шерсти   </vt:lpstr>
      <vt:lpstr>Скручиваем тонкие жгутики и делаем усики</vt:lpstr>
      <vt:lpstr>Короткими волокнами выкладываем контур туловища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Ватопись</dc:title>
  <dc:creator>user</dc:creator>
  <cp:lastModifiedBy>ПК_8</cp:lastModifiedBy>
  <cp:revision>17</cp:revision>
  <dcterms:created xsi:type="dcterms:W3CDTF">2012-12-17T20:25:55Z</dcterms:created>
  <dcterms:modified xsi:type="dcterms:W3CDTF">2013-12-19T10:13:14Z</dcterms:modified>
</cp:coreProperties>
</file>