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5E59-D1C0-4D0D-9317-9526A46B9BB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7CF7-E645-4014-A41A-40BE467DE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etr.com.ua/?attachment_id=75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etr.com.ua/?attachment_id=723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etr.com.ua/?attachment_id=734" TargetMode="External"/><Relationship Id="rId2" Type="http://schemas.openxmlformats.org/officeDocument/2006/relationships/hyperlink" Target="http://fetr.com.ua/archives/www.tildas-welt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etr.com.ua/?attachment_id=743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etr.com.ua/?attachment_id=74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etr.com.ua/?attachment_id=7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836712"/>
            <a:ext cx="44644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МАСТЕР- КЛАСС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учителя изобразительного      искусства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2800" dirty="0" err="1" smtClean="0">
                <a:solidFill>
                  <a:srgbClr val="002060"/>
                </a:solidFill>
              </a:rPr>
              <a:t>Ольявидовской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оош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Тихомировой Татьяны Геннадьевны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16 ФЕВРАЛЯ 2012Г</a:t>
            </a:r>
            <a:endParaRPr lang="ru-RU" sz="1400" dirty="0"/>
          </a:p>
        </p:txBody>
      </p:sp>
      <p:pic>
        <p:nvPicPr>
          <p:cNvPr id="7" name="Picture 4" descr="C:\Users\Татьяна\Desktop\мама\фото поделки\P80702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113530" cy="50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3924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Куклы </a:t>
            </a:r>
            <a:r>
              <a:rPr lang="ru-RU" b="1" dirty="0" err="1"/>
              <a:t>Voodoo</a:t>
            </a:r>
            <a:r>
              <a:rPr lang="ru-RU" b="1" dirty="0"/>
              <a:t>.</a:t>
            </a:r>
            <a:r>
              <a:rPr lang="ru-RU" dirty="0"/>
              <a:t> Этот тип кукол также относится к разряду обрядовых,  в особенности к Чёрной магии.  Но современное модное течение в какой-то степени изменило плохую направленность этих “тёмных” кукол в более благоприятную сторону.  Многие дизайнеры используют прототип </a:t>
            </a:r>
            <a:r>
              <a:rPr lang="ru-RU" dirty="0" err="1"/>
              <a:t>кукол-вуду</a:t>
            </a:r>
            <a:r>
              <a:rPr lang="ru-RU" dirty="0"/>
              <a:t> в своих коллекциях аксессуаров.</a:t>
            </a:r>
          </a:p>
          <a:p>
            <a:endParaRPr lang="ru-RU" dirty="0"/>
          </a:p>
        </p:txBody>
      </p:sp>
      <p:pic>
        <p:nvPicPr>
          <p:cNvPr id="4" name="Рисунок 3" descr="куклы voodoo тип тканевой куклы">
            <a:hlinkClick r:id="rId2" tooltip="&quot;Thailand_Fabric_and_Felt_Voodoo_Doll_Key_Chain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450912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НЕМНОГО ИЗ МОЕЙ КОЛЛЕКЦИИ</a:t>
            </a:r>
            <a:endParaRPr lang="ru-RU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Татьяна\Desktop\мама\фото поделки\P7280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Татьяна\Desktop\мама\фото поделки\P8070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Татьяна\Desktop\мама\фото поделки\P8070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52565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Татьяна\Desktop\мама\фото поделки\P1190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5112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Татьяна\Desktop\мама\фото поделки\P1190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76672"/>
            <a:ext cx="7344815" cy="564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Татьяна\Desktop\мама\фото поделки\P8150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0"/>
            <a:ext cx="52565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НЕМНОГО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из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 ОБМЕНА ОПЫТОМ…</a:t>
            </a:r>
            <a:endParaRPr lang="ru-RU" sz="36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56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4471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«Я хочу, чтобы она глядела на меня не так, как кукла... Я хочу, чтобы мне казалось, будто она слушает меня, когда я говорю с ней. Куклы нехороши тем, что они как будто совсем </a:t>
            </a:r>
            <a:r>
              <a:rPr lang="ru-RU" sz="4000" dirty="0" err="1" smtClean="0"/>
              <a:t>неслушают</a:t>
            </a:r>
            <a:r>
              <a:rPr lang="ru-RU" sz="4000" dirty="0"/>
              <a:t>», - так говорила маленькая героиня повести </a:t>
            </a:r>
            <a:r>
              <a:rPr lang="ru-RU" sz="4000" dirty="0" err="1"/>
              <a:t>Фрэнсис</a:t>
            </a:r>
            <a:r>
              <a:rPr lang="ru-RU" sz="4000" dirty="0"/>
              <a:t>  </a:t>
            </a:r>
            <a:r>
              <a:rPr lang="ru-RU" sz="4000" dirty="0" err="1"/>
              <a:t>Бернет</a:t>
            </a:r>
            <a:r>
              <a:rPr lang="ru-RU" sz="4000" dirty="0"/>
              <a:t> «Маленькая принцесса».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112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12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Для создания текстильной куклы вам понадобятся следующие материалы: </a:t>
            </a:r>
            <a:r>
              <a:rPr lang="ru-RU" sz="3600" dirty="0" err="1" smtClean="0">
                <a:solidFill>
                  <a:srgbClr val="002060"/>
                </a:solidFill>
              </a:rPr>
              <a:t>синтепон</a:t>
            </a:r>
            <a:r>
              <a:rPr lang="ru-RU" sz="3600" dirty="0" smtClean="0">
                <a:solidFill>
                  <a:srgbClr val="002060"/>
                </a:solidFill>
              </a:rPr>
              <a:t>, прочные нитки для шитья, иглы для шитья кукол, эластичные женские колготки, ножницы, пуговицы или бусины для глаз, ткань и фурнитура  для одежды, проволока.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ГЛАВНОЕ- ТЕРПЕНИЕ…</a:t>
            </a:r>
            <a:endParaRPr lang="ru-RU" sz="5400" dirty="0">
              <a:solidFill>
                <a:srgbClr val="C0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И ВСЁ ПОЛУЧИТСЯ!!!</a:t>
            </a:r>
            <a:endParaRPr lang="ru-RU" sz="6000" dirty="0">
              <a:solidFill>
                <a:srgbClr val="C0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результаты!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00200"/>
            <a:ext cx="72302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360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зер\Desktop\P2160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6089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420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зер\Desktop\P2160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573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F:\ЁЁЁ\с ноута\Documents\Documents\мама!\OLYMPUS Master 2\2012\03\01\P3010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1682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32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65515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ТЕКСТИЛЬНЫЕ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КУКЛЫ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самый древний тип кукол. Первые русские куклы шились из тканей. Сегодня куклы из текстиля считаются коллекционными, но дети не перестают любить их за особую мягкость и теплоту.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Кукольные мастера часто выбирают текстильных кукол для выражения собственных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800" dirty="0">
                <a:solidFill>
                  <a:srgbClr val="002060"/>
                </a:solidFill>
              </a:rPr>
              <a:t>эмоций и представлений. Мастер кукольник, как художник, подбирая разные оттенки тканей и узоры, рисуя кукле лицо – создает целую картину, отражение мира людей. Именно обычная </a:t>
            </a:r>
            <a:r>
              <a:rPr lang="ru-RU" sz="2800" dirty="0" smtClean="0">
                <a:solidFill>
                  <a:srgbClr val="C00000"/>
                </a:solidFill>
              </a:rPr>
              <a:t>ТРЯПИЧНАЯ КУКЛА </a:t>
            </a:r>
            <a:r>
              <a:rPr lang="ru-RU" sz="2800" dirty="0" smtClean="0">
                <a:solidFill>
                  <a:srgbClr val="002060"/>
                </a:solidFill>
              </a:rPr>
              <a:t>стала </a:t>
            </a:r>
            <a:r>
              <a:rPr lang="ru-RU" sz="2800" dirty="0">
                <a:solidFill>
                  <a:srgbClr val="002060"/>
                </a:solidFill>
              </a:rPr>
              <a:t>предтечей современной модной куклы. В 21 веке текстильные куклы можно чаще увидеть в музейных коллекциях, среди частных коллекций кукол</a:t>
            </a:r>
            <a:r>
              <a:rPr lang="ru-RU" sz="2800" dirty="0"/>
              <a:t>.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ЁЁЁ\с ноута\Documents\Documents\мама!\OLYMPUS Master 2\2012\03\01\P3010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328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44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Немного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о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  разновидностях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 кукол…</a:t>
            </a:r>
            <a:endParaRPr lang="ru-RU" sz="4000" dirty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b="1" dirty="0" err="1" smtClean="0">
                <a:solidFill>
                  <a:srgbClr val="C00000"/>
                </a:solidFill>
              </a:rPr>
              <a:t>Тряпиенсы</a:t>
            </a:r>
            <a:r>
              <a:rPr lang="ru-RU" dirty="0" smtClean="0"/>
              <a:t>- </a:t>
            </a:r>
            <a:r>
              <a:rPr lang="ru-RU" dirty="0">
                <a:solidFill>
                  <a:srgbClr val="002060"/>
                </a:solidFill>
              </a:rPr>
              <a:t>тип корейской текстильной куклы. </a:t>
            </a:r>
            <a:r>
              <a:rPr lang="ru-RU" dirty="0" err="1">
                <a:solidFill>
                  <a:srgbClr val="002060"/>
                </a:solidFill>
              </a:rPr>
              <a:t>Тряпиенсы</a:t>
            </a:r>
            <a:r>
              <a:rPr lang="ru-RU" dirty="0">
                <a:solidFill>
                  <a:srgbClr val="002060"/>
                </a:solidFill>
              </a:rPr>
              <a:t> шьются из натуральных тканей, черты лица прорисовываются акриловыми красками, у них всегда изящные формы и изысканные пышные наряды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Хорошее дополнение- кукольные аксессуары (украшения, сумки, обувь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клы тряпиенсы- японские и корейские куклы">
            <a:hlinkClick r:id="rId2" tooltip="&quot;wedding2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74441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Тильда</a:t>
            </a:r>
            <a:r>
              <a:rPr lang="ru-RU" dirty="0" smtClean="0"/>
              <a:t>- </a:t>
            </a:r>
            <a:r>
              <a:rPr lang="ru-RU" dirty="0"/>
              <a:t>стиль куклы, пришедший к нам из Норвегии еще в 1999 году, её создатель, молодая девушка </a:t>
            </a:r>
            <a:r>
              <a:rPr lang="ru-RU" u="sng" dirty="0">
                <a:hlinkClick r:id="rId2" tooltip="сайт создателя тильда"/>
              </a:rPr>
              <a:t>Тоне </a:t>
            </a:r>
            <a:r>
              <a:rPr lang="ru-RU" u="sng" dirty="0" err="1">
                <a:hlinkClick r:id="rId2" tooltip="сайт создателя тильда"/>
              </a:rPr>
              <a:t>Финангер</a:t>
            </a:r>
            <a:endParaRPr lang="ru-RU" dirty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Тильдовские</a:t>
            </a:r>
            <a:r>
              <a:rPr lang="ru-RU" dirty="0" smtClean="0"/>
              <a:t> </a:t>
            </a:r>
            <a:r>
              <a:rPr lang="ru-RU" dirty="0"/>
              <a:t>куклы отличают продолговатые руки и ноги, мелкие черты лица, зачастую загоревшая “кожа”, все </a:t>
            </a:r>
            <a:r>
              <a:rPr lang="ru-RU" dirty="0" err="1"/>
              <a:t>тильдочки</a:t>
            </a:r>
            <a:r>
              <a:rPr lang="ru-RU" dirty="0"/>
              <a:t> имеют собственное имя.</a:t>
            </a:r>
          </a:p>
          <a:p>
            <a:pPr>
              <a:buNone/>
            </a:pPr>
            <a:r>
              <a:rPr lang="ru-RU" dirty="0" smtClean="0"/>
              <a:t>     В </a:t>
            </a:r>
            <a:r>
              <a:rPr lang="ru-RU" dirty="0"/>
              <a:t>последнее время эти куклы несут тематическую направленность: Тильды-хранители снов, Тильды- ангел хранитель, Тильда-хозяюшка  и т.д. Есть целая серия </a:t>
            </a:r>
            <a:r>
              <a:rPr lang="ru-RU" dirty="0" err="1"/>
              <a:t>тильдовских</a:t>
            </a:r>
            <a:r>
              <a:rPr lang="ru-RU" dirty="0"/>
              <a:t> зверюшек и украшений интерьера. Все изделия шьются либо на машинке, либо вручную, используется преимущественно натуральные ткани.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клы в стиле тильда">
            <a:hlinkClick r:id="rId3" tooltip="&quot;tilda_beach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851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sz="4500" b="1" dirty="0" err="1" smtClean="0">
                <a:solidFill>
                  <a:srgbClr val="C00000"/>
                </a:solidFill>
              </a:rPr>
              <a:t>Вальдорфская</a:t>
            </a:r>
            <a:r>
              <a:rPr lang="ru-RU" sz="4500" b="1" dirty="0" smtClean="0">
                <a:solidFill>
                  <a:srgbClr val="C00000"/>
                </a:solidFill>
              </a:rPr>
              <a:t> </a:t>
            </a:r>
            <a:r>
              <a:rPr lang="ru-RU" sz="4500" b="1" dirty="0">
                <a:solidFill>
                  <a:srgbClr val="C00000"/>
                </a:solidFill>
              </a:rPr>
              <a:t>кукла</a:t>
            </a:r>
            <a:r>
              <a:rPr lang="ru-RU" sz="4500" dirty="0">
                <a:solidFill>
                  <a:srgbClr val="C00000"/>
                </a:solidFill>
              </a:rPr>
              <a:t>- </a:t>
            </a:r>
            <a:r>
              <a:rPr lang="ru-RU" sz="4500" dirty="0">
                <a:solidFill>
                  <a:srgbClr val="002060"/>
                </a:solidFill>
              </a:rPr>
              <a:t>тип куклы, разработанный </a:t>
            </a:r>
            <a:r>
              <a:rPr lang="ru-RU" sz="4500" dirty="0" err="1">
                <a:solidFill>
                  <a:srgbClr val="002060"/>
                </a:solidFill>
              </a:rPr>
              <a:t>вальдорфскими</a:t>
            </a:r>
            <a:r>
              <a:rPr lang="ru-RU" sz="4500" dirty="0">
                <a:solidFill>
                  <a:srgbClr val="002060"/>
                </a:solidFill>
              </a:rPr>
              <a:t> преподавателями, специально для физического и духовного здоровья ребёнка.</a:t>
            </a:r>
          </a:p>
          <a:p>
            <a:pPr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     Отличительная </a:t>
            </a:r>
            <a:r>
              <a:rPr lang="ru-RU" sz="4500" dirty="0">
                <a:solidFill>
                  <a:srgbClr val="002060"/>
                </a:solidFill>
              </a:rPr>
              <a:t>особенность </a:t>
            </a:r>
            <a:r>
              <a:rPr lang="ru-RU" sz="4500" dirty="0" err="1">
                <a:solidFill>
                  <a:srgbClr val="002060"/>
                </a:solidFill>
              </a:rPr>
              <a:t>вальдорфских</a:t>
            </a:r>
            <a:r>
              <a:rPr lang="ru-RU" sz="4500" dirty="0">
                <a:solidFill>
                  <a:srgbClr val="002060"/>
                </a:solidFill>
              </a:rPr>
              <a:t> </a:t>
            </a:r>
            <a:r>
              <a:rPr lang="ru-RU" sz="4500" dirty="0" err="1">
                <a:solidFill>
                  <a:srgbClr val="002060"/>
                </a:solidFill>
              </a:rPr>
              <a:t>кукл</a:t>
            </a:r>
            <a:r>
              <a:rPr lang="ru-RU" sz="4500" dirty="0">
                <a:solidFill>
                  <a:srgbClr val="002060"/>
                </a:solidFill>
              </a:rPr>
              <a:t>- это пропорциональность, куклы-детки соответствуют пропорциям детского тела, </a:t>
            </a:r>
            <a:r>
              <a:rPr lang="ru-RU" sz="4500" dirty="0" err="1">
                <a:solidFill>
                  <a:srgbClr val="002060"/>
                </a:solidFill>
              </a:rPr>
              <a:t>куклы-взрослые-пропорциям</a:t>
            </a:r>
            <a:r>
              <a:rPr lang="ru-RU" sz="4500" dirty="0">
                <a:solidFill>
                  <a:srgbClr val="002060"/>
                </a:solidFill>
              </a:rPr>
              <a:t> взрослого тела. Характерно для этого вида </a:t>
            </a:r>
            <a:r>
              <a:rPr lang="ru-RU" sz="4500" dirty="0" err="1">
                <a:solidFill>
                  <a:srgbClr val="002060"/>
                </a:solidFill>
              </a:rPr>
              <a:t>куккл</a:t>
            </a:r>
            <a:r>
              <a:rPr lang="ru-RU" sz="4500" dirty="0">
                <a:solidFill>
                  <a:srgbClr val="002060"/>
                </a:solidFill>
              </a:rPr>
              <a:t>- плавность форм и плавность изгибов. Одной из задач этих </a:t>
            </a:r>
            <a:r>
              <a:rPr lang="ru-RU" sz="4500" dirty="0" err="1">
                <a:solidFill>
                  <a:srgbClr val="002060"/>
                </a:solidFill>
              </a:rPr>
              <a:t>кукл</a:t>
            </a:r>
            <a:r>
              <a:rPr lang="ru-RU" sz="4500" dirty="0">
                <a:solidFill>
                  <a:srgbClr val="002060"/>
                </a:solidFill>
              </a:rPr>
              <a:t>- развитие детского воображения, поэтому черты лица прорисовываются тонко.</a:t>
            </a:r>
          </a:p>
          <a:p>
            <a:pPr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     При </a:t>
            </a:r>
            <a:r>
              <a:rPr lang="ru-RU" sz="4500" dirty="0">
                <a:solidFill>
                  <a:srgbClr val="002060"/>
                </a:solidFill>
              </a:rPr>
              <a:t>выборе куклы учитываются различные факторы: возраст ребенка, его темперамент, телосложение.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альдорфская кукла">
            <a:hlinkClick r:id="rId2" tooltip="&quot;b6c43c666821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3851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Куклы примитивы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 Этот вид кукол характеризуют наивные формы, несложные швы, неровные пропорции. Зачастую используется самодельная или измененная выкройка.</a:t>
            </a:r>
            <a:endParaRPr lang="ru-RU" dirty="0"/>
          </a:p>
        </p:txBody>
      </p:sp>
      <p:pic>
        <p:nvPicPr>
          <p:cNvPr id="4" name="Рисунок 3" descr="кукла примитив из фетра">
            <a:hlinkClick r:id="rId2" tooltip="&quot;IMG_6456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3924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Куклы-мотанки</a:t>
            </a:r>
            <a:r>
              <a:rPr lang="ru-RU" b="1" dirty="0"/>
              <a:t>.</a:t>
            </a:r>
            <a:r>
              <a:rPr lang="ru-RU" dirty="0"/>
              <a:t> Этот тип кукол относится к обрядовым. Для изготовления </a:t>
            </a:r>
            <a:r>
              <a:rPr lang="ru-RU" dirty="0" err="1"/>
              <a:t>куклы-мотанки</a:t>
            </a:r>
            <a:r>
              <a:rPr lang="ru-RU" dirty="0"/>
              <a:t> используются исключительно натуральные материалы. Для её изготовления не требуется игла, из названия понятно, что её мотают. В куклу зачастую вплетают натуральные материалы: сухие цветы, зерно и </a:t>
            </a:r>
            <a:r>
              <a:rPr lang="ru-RU" dirty="0" smtClean="0"/>
              <a:t>т.д.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Куклы-мотанки</a:t>
            </a:r>
            <a:r>
              <a:rPr lang="ru-RU" dirty="0" smtClean="0"/>
              <a:t> не имеют глаз, на лице всегда изображается крест- как символ </a:t>
            </a:r>
            <a:r>
              <a:rPr lang="ru-RU" dirty="0" err="1" smtClean="0"/>
              <a:t>сакральности</a:t>
            </a:r>
            <a:r>
              <a:rPr lang="ru-RU" dirty="0" smtClean="0"/>
              <a:t>, как свидетельство того, что кукла пребывает за пределами пространства и времени.</a:t>
            </a:r>
          </a:p>
          <a:p>
            <a:pPr>
              <a:buNone/>
            </a:pPr>
            <a:r>
              <a:rPr lang="ru-RU" dirty="0" smtClean="0"/>
              <a:t>     Главное </a:t>
            </a:r>
            <a:r>
              <a:rPr lang="ru-RU" dirty="0"/>
              <a:t>предназначение </a:t>
            </a:r>
            <a:r>
              <a:rPr lang="ru-RU" dirty="0" err="1"/>
              <a:t>куклы-мотанки</a:t>
            </a:r>
            <a:r>
              <a:rPr lang="ru-RU" dirty="0"/>
              <a:t> – это непрерывный </a:t>
            </a:r>
            <a:r>
              <a:rPr lang="ru-RU" dirty="0" err="1"/>
              <a:t>энергообмен</a:t>
            </a:r>
            <a:r>
              <a:rPr lang="ru-RU" dirty="0"/>
              <a:t> с её хозяином.</a:t>
            </a:r>
          </a:p>
        </p:txBody>
      </p:sp>
      <p:pic>
        <p:nvPicPr>
          <p:cNvPr id="4" name="Рисунок 3" descr="Кукла-мотанка- вид обрядовой куклы">
            <a:hlinkClick r:id="rId2" tooltip="&quot;Кукла-мотанка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288" y="4437112"/>
            <a:ext cx="197971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546</Words>
  <Application>Microsoft Office PowerPoint</Application>
  <PresentationFormat>Экран (4:3)</PresentationFormat>
  <Paragraphs>34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НЕМНОГО ИЗ МОЕЙ КОЛЛЕКЦИИ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Наши результаты!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ПК_8</cp:lastModifiedBy>
  <cp:revision>11</cp:revision>
  <dcterms:created xsi:type="dcterms:W3CDTF">2012-02-10T16:36:16Z</dcterms:created>
  <dcterms:modified xsi:type="dcterms:W3CDTF">2013-12-12T10:40:02Z</dcterms:modified>
</cp:coreProperties>
</file>