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7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Кто хочет стать миллионером?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4214818"/>
            <a:ext cx="6560234" cy="1752600"/>
          </a:xfrm>
        </p:spPr>
        <p:txBody>
          <a:bodyPr>
            <a:normAutofit/>
          </a:bodyPr>
          <a:lstStyle/>
          <a:p>
            <a:r>
              <a:rPr lang="ru-RU" sz="2600" dirty="0" smtClean="0"/>
              <a:t>Учитель математики Пономарева Н.С. </a:t>
            </a:r>
          </a:p>
          <a:p>
            <a:r>
              <a:rPr lang="ru-RU" sz="2000" dirty="0" smtClean="0"/>
              <a:t>МОУ «Дмитровская гимназия «Логос»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8000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8. Равнобедренный треугольник, основание которого равно боковой стороне, является…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Прямоугольным.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Равносторонним.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Тупоугольным.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Равнобедренным.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16000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9. Каким числом является сумма целых чисел?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Натуральным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Целым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Действительным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Рациональным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32000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10. Какую единицу длины в русский быт ввел Петр </a:t>
            </a:r>
            <a:r>
              <a:rPr lang="en-US" dirty="0" smtClean="0"/>
              <a:t>I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Миля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Верста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Аршин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Фут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64000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11. Сколько пьес во «Временах года П.И. Чайковского?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3571876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10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13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12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11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125000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12. Кто это сказал: «Математика приводит в порядок неупорядоченное, вычеркивает глупости, фильтрует грязное, дает ясность стилю?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Галилей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Фабр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786322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Бернулли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Декарт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250000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13. Который сейчас час, если оставшаяся часть суток вдвое больше прошедшей?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8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12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16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10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500000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14. Единица измерения скорости на море.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Км</a:t>
            </a:r>
            <a:r>
              <a:rPr lang="en-US" dirty="0" smtClean="0"/>
              <a:t>/</a:t>
            </a:r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Фунт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Ярд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Узел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1000000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15. Кто это сказал: «Математикой нужно заниматься не ради ее приложения, а во имя той духовной прибыли, которая связана с ней»?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Галилей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Платон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71488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Лагранж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Гильберт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Наименьшее натуральное число.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2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1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0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</a:t>
            </a:r>
            <a:r>
              <a:rPr lang="ru-RU" dirty="0" smtClean="0"/>
              <a:t>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 Как называется результат сложения?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Разность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Сумма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 Произведение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Частное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3851920" y="1772816"/>
            <a:ext cx="1584176" cy="7920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Игра 2</a:t>
            </a:r>
            <a:endParaRPr lang="ru-RU" sz="2400" dirty="0"/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1763688" y="2924944"/>
            <a:ext cx="1584176" cy="7920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Игра 1</a:t>
            </a:r>
            <a:endParaRPr lang="ru-RU" sz="2400" dirty="0"/>
          </a:p>
        </p:txBody>
      </p:sp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>
          <a:xfrm>
            <a:off x="5868144" y="2996952"/>
            <a:ext cx="1584176" cy="7920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Игра 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Наука о числах, их свойствах и действий над ними.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Арифметика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Алгебра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Геометрия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Математика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B15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500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4. Как называется дробь, у которой числитель меньше знаменателя?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Правильная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Обыкновенная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Десятичная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Неправильная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 Сколько концов у трех с половиной палок?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6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7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8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10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6. Говорят, что математика – царица всех наук, а царица математики…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Геометрия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Алгебра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 Тригонометрия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Арифметика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 Сколько граней у </a:t>
            </a:r>
            <a:r>
              <a:rPr lang="ru-RU" dirty="0" err="1" smtClean="0"/>
              <a:t>незаточенного</a:t>
            </a:r>
            <a:r>
              <a:rPr lang="ru-RU" dirty="0" smtClean="0"/>
              <a:t> карандаша?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5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8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6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10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10" name="Управляющая кнопка: в начало 9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B153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8000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8.  Сколько лет просидел на печи Илья Муромец?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10 лет.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33 года.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 35 лет.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23 года.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16000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9. Кто из математиков был чемпионом олимпийских игр по кулачному бою?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Гаусс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Пифагор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Лейбниц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Лобачевский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32000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10. Условный знак для обозначения чисел – это …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Точка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Тире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 Корень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Цифра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64000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11. Кто сказал слова: «Математику уж затем учить надо, что она ум в порядок приводит»?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3571876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Лобачевский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Декарт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 Ломоносов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Аристотель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7" grpId="0" animBg="1"/>
      <p:bldP spid="7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125000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2322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12. Единица длины, появившаяся почти 900 лет назад, равная расстоянию от кончика носа короля Генриха </a:t>
            </a:r>
            <a:r>
              <a:rPr lang="en-US" dirty="0" smtClean="0"/>
              <a:t>I</a:t>
            </a:r>
            <a:r>
              <a:rPr lang="ru-RU" dirty="0" smtClean="0"/>
              <a:t> до конца пальцев его вытянутой руки, называлась…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Фут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Ярд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786322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Дюйм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Сажень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Сколько в комнате кошек, если в каждом из четырех углов сидит по кошке, а напротив каждой кошки сидит по кошке?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12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4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D.8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16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250000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13. Как называются числа, записанные одними единицами?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Эквивалентные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Составные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Простые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Нечетные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500000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14. Прибор для измерения углов на местности называется...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Транспортир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Линейка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Астролябия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Экер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1000000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15. Единица измерения объема  нефти.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Унция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Баррель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71488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 Карат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Тонна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Очень плохая оценка знаний.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2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1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3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</a:t>
            </a:r>
            <a:r>
              <a:rPr lang="ru-RU" dirty="0" smtClean="0"/>
              <a:t>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  Какая величина лишняя?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Килограмм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Километр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Тонна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Грамм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7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Какого действия нет в математике?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Отнимание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Деление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Умножение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Сложение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B15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500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4. Каким числом является сумма натуральных чисел?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Натуральным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Положительным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Отрицательным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Целым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  Многоугольник с наименьшим числом сторон называется…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Квадратом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Прямоугольником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Треугольником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Ромбом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6. Наука о решении уравнений называется…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Математика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Геометрия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 Арифметика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Алгебра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 Часы с боем отбивают один удар за 1 секунду. Сколько времени потребуется часам, чтобы отбить 12 ударов?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10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11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13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12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10" name="Управляющая кнопка: в начало 9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B153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</a:t>
            </a:r>
            <a:r>
              <a:rPr lang="ru-RU" dirty="0" smtClean="0"/>
              <a:t>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 Крышка стола имеет четыре угла. Один из них отпилили. Сколько углов стало?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4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5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6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3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7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8000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8. Какая цифра была введена в математику последней?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5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0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1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9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16000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7827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9. Из двух селений навстречу друг другу выехали два велосипедиста: первый со скоростью 20 км</a:t>
            </a:r>
            <a:r>
              <a:rPr lang="en-US" dirty="0" smtClean="0"/>
              <a:t>/</a:t>
            </a:r>
            <a:r>
              <a:rPr lang="ru-RU" dirty="0" smtClean="0"/>
              <a:t>ч, второй 15 км</a:t>
            </a:r>
            <a:r>
              <a:rPr lang="en-US" dirty="0" smtClean="0"/>
              <a:t>/</a:t>
            </a:r>
            <a:r>
              <a:rPr lang="ru-RU" dirty="0" smtClean="0"/>
              <a:t>ч. Чему будет равно расстояние между ними через  2 ч после встречи?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20 км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70 км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35 км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0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32000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10. Кто ввел прямоугольную систему координат?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Ломоносов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Эратосфен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 Пифагор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Декарт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64000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85477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11. В нашей квартире есть настенные часы с боем. Они отбивают полные часы и одним ударом полчаса. Сколько ударов делают в сутки эти часы?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3571876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100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200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180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150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7" grpId="0" animBg="1"/>
      <p:bldP spid="7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125000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12. Что такое абак?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Линейка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Счеты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786322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Прибор для измерения углов на местности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Разряд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250000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13. К однозначному числу, большему нуля, приписали такую же цифру. Во сколько раз увеличилось число?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В 11 раз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В 12 раз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 В 13 раз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В 10 раз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500000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14. Кто автор книги «Начала»?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Пифагор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 Лобачевский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 Ломоносов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 Евклид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1000000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92677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15. Этого ученого называли королем математики. Его математическое дарование проявлялось уже в детстве. Рассказывают, что в трехлетнем возрасте он удивил окружающих, поправив расчеты своего отца с каменщиками. Кто он?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 Эйнштейн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Гаусс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71488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Лагранж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Лейбниц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Сколько нужно сделать распилов, чтобы распилить бревно на 12 частей?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11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10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12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500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4. Какое число делится без остатка на любое целое число, отличное от нуля?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0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5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1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 Под каким номером самая тонкая кисть для рисования?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2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3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0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6. Три курицы за два дня несут 3 яйца. Сколько снесут шесть куриц за 6 дней?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18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12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9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6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C5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 Один насос за 1 минуту выкачивает 1 т воды. За сколько минут пять таких насосов выкачивают 5 т воды?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</a:t>
            </a:r>
            <a:r>
              <a:rPr lang="ru-RU" dirty="0" smtClean="0"/>
              <a:t>. 5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</a:t>
            </a:r>
            <a:r>
              <a:rPr lang="ru-RU" dirty="0" smtClean="0"/>
              <a:t>. 1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D.</a:t>
            </a:r>
            <a:r>
              <a:rPr lang="ru-RU" dirty="0" smtClean="0"/>
              <a:t> 2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364331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ru-RU" dirty="0" smtClean="0"/>
              <a:t>. 10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642910" y="500042"/>
            <a:ext cx="1000132" cy="5715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r>
              <a:rPr lang="en-US" dirty="0" smtClean="0"/>
              <a:t>/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10" name="Управляющая кнопка: в начало 9">
            <a:hlinkClick r:id="rId2" action="ppaction://hlinksldjump" highlightClick="1"/>
          </p:cNvPr>
          <p:cNvSpPr/>
          <p:nvPr/>
        </p:nvSpPr>
        <p:spPr>
          <a:xfrm>
            <a:off x="7452320" y="5949280"/>
            <a:ext cx="792088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B153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238</TotalTime>
  <Words>1414</Words>
  <Application>Microsoft Office PowerPoint</Application>
  <PresentationFormat>Экран (4:3)</PresentationFormat>
  <Paragraphs>321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Литейная</vt:lpstr>
      <vt:lpstr>Кто хочет стать миллионером?</vt:lpstr>
      <vt:lpstr>Слайд 2</vt:lpstr>
      <vt:lpstr>100</vt:lpstr>
      <vt:lpstr>200</vt:lpstr>
      <vt:lpstr>300</vt:lpstr>
      <vt:lpstr>500</vt:lpstr>
      <vt:lpstr>1000</vt:lpstr>
      <vt:lpstr>2000</vt:lpstr>
      <vt:lpstr>4000</vt:lpstr>
      <vt:lpstr>8000</vt:lpstr>
      <vt:lpstr>16000</vt:lpstr>
      <vt:lpstr>32000</vt:lpstr>
      <vt:lpstr>64000</vt:lpstr>
      <vt:lpstr>125000</vt:lpstr>
      <vt:lpstr>250000</vt:lpstr>
      <vt:lpstr>500000</vt:lpstr>
      <vt:lpstr>1000000</vt:lpstr>
      <vt:lpstr>100</vt:lpstr>
      <vt:lpstr>200</vt:lpstr>
      <vt:lpstr>300</vt:lpstr>
      <vt:lpstr>500</vt:lpstr>
      <vt:lpstr>1000</vt:lpstr>
      <vt:lpstr>2000</vt:lpstr>
      <vt:lpstr>4000</vt:lpstr>
      <vt:lpstr>8000</vt:lpstr>
      <vt:lpstr>16000</vt:lpstr>
      <vt:lpstr>32000</vt:lpstr>
      <vt:lpstr>64000</vt:lpstr>
      <vt:lpstr>125000</vt:lpstr>
      <vt:lpstr>250000</vt:lpstr>
      <vt:lpstr>500000</vt:lpstr>
      <vt:lpstr>1000000</vt:lpstr>
      <vt:lpstr>100</vt:lpstr>
      <vt:lpstr>200</vt:lpstr>
      <vt:lpstr>300</vt:lpstr>
      <vt:lpstr>500</vt:lpstr>
      <vt:lpstr>1000</vt:lpstr>
      <vt:lpstr>2000</vt:lpstr>
      <vt:lpstr>4000</vt:lpstr>
      <vt:lpstr>8000</vt:lpstr>
      <vt:lpstr>16000</vt:lpstr>
      <vt:lpstr>32000</vt:lpstr>
      <vt:lpstr>64000</vt:lpstr>
      <vt:lpstr>125000</vt:lpstr>
      <vt:lpstr>250000</vt:lpstr>
      <vt:lpstr>500000</vt:lpstr>
      <vt:lpstr>1000000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хочет стать миллионером?</dc:title>
  <cp:lastModifiedBy>ПК_8</cp:lastModifiedBy>
  <cp:revision>27</cp:revision>
  <dcterms:modified xsi:type="dcterms:W3CDTF">2013-09-03T10:38:28Z</dcterms:modified>
</cp:coreProperties>
</file>